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D21180-01C7-4223-B68F-FE8E53680C6D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487C47-0BE1-4971-87EF-D0D5E078C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testmoz.com/677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Magnetism and magnets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6248400"/>
            <a:ext cx="6400800" cy="609600"/>
          </a:xfrm>
        </p:spPr>
        <p:txBody>
          <a:bodyPr/>
          <a:lstStyle/>
          <a:p>
            <a:pPr algn="r"/>
            <a:r>
              <a:rPr lang="en-US" dirty="0" smtClean="0"/>
              <a:t>By Matthew Cornelius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Magnetic fields are formed in atoms by the movement of negatively charged electrons.  This gives the atom a north and south pole.</a:t>
            </a:r>
          </a:p>
          <a:p>
            <a:r>
              <a:rPr lang="en-US" dirty="0" smtClean="0"/>
              <a:t>Domains are magnetic areas where the atoms line up.</a:t>
            </a:r>
          </a:p>
          <a:p>
            <a:r>
              <a:rPr lang="en-US" dirty="0" smtClean="0"/>
              <a:t>Materials have a strong magnetic field when the domains align and the north is pointing north and the south is pointing south.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Iron</a:t>
            </a:r>
          </a:p>
          <a:p>
            <a:r>
              <a:rPr lang="en-US" dirty="0" smtClean="0"/>
              <a:t>Nickel</a:t>
            </a:r>
          </a:p>
          <a:p>
            <a:r>
              <a:rPr lang="en-US" dirty="0" smtClean="0"/>
              <a:t>Cobalt</a:t>
            </a:r>
          </a:p>
          <a:p>
            <a:r>
              <a:rPr lang="en-US" dirty="0" smtClean="0"/>
              <a:t>The domains in these materials align and they create and strong magnetic force.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magnets have two poles, north and south.</a:t>
            </a:r>
          </a:p>
          <a:p>
            <a:r>
              <a:rPr lang="en-US" dirty="0" smtClean="0"/>
              <a:t>Exert force, for example the force they exert on other magnetic substances.</a:t>
            </a:r>
          </a:p>
          <a:p>
            <a:r>
              <a:rPr lang="en-US" dirty="0" smtClean="0"/>
              <a:t>All magnets are surrounded by a magnetic field.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Earth Have a Magnetic Field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poles of Earth point magnets in a certain direction.  The north points a compass north and the south points a magnet south.</a:t>
            </a:r>
          </a:p>
          <a:p>
            <a:r>
              <a:rPr lang="en-US" dirty="0" smtClean="0"/>
              <a:t>Magnetic field protects the Earth from charged particles that come from the Sun.</a:t>
            </a:r>
          </a:p>
          <a:p>
            <a:r>
              <a:rPr lang="en-US" dirty="0" smtClean="0"/>
              <a:t>Scientists think the magnetic field is caused by the movement of electrons in the Earths core.  This is plausible because the core contains iron and nickel.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Testmoz</a:t>
            </a:r>
            <a:r>
              <a:rPr lang="en-US" dirty="0" smtClean="0"/>
              <a:t>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test </a:t>
            </a:r>
            <a:r>
              <a:rPr lang="en-US" smtClean="0"/>
              <a:t>your knowledge at </a:t>
            </a:r>
            <a:r>
              <a:rPr lang="en-US" smtClean="0">
                <a:hlinkClick r:id="rId2"/>
              </a:rPr>
              <a:t>http</a:t>
            </a:r>
            <a:r>
              <a:rPr lang="en-US" smtClean="0">
                <a:hlinkClick r:id="rId2"/>
              </a:rPr>
              <a:t>://</a:t>
            </a:r>
            <a:r>
              <a:rPr lang="en-US" smtClean="0">
                <a:hlinkClick r:id="rId2"/>
              </a:rPr>
              <a:t>testmoz.com/6774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205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Magnetism and magnets</vt:lpstr>
      <vt:lpstr>How it Works</vt:lpstr>
      <vt:lpstr>Magnetic Materials</vt:lpstr>
      <vt:lpstr>Properties of Magnets</vt:lpstr>
      <vt:lpstr>Does Earth Have a Magnetic Field</vt:lpstr>
      <vt:lpstr>Testmoz Test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7</cp:revision>
  <dcterms:created xsi:type="dcterms:W3CDTF">2011-02-14T14:17:43Z</dcterms:created>
  <dcterms:modified xsi:type="dcterms:W3CDTF">2011-02-15T14:36:14Z</dcterms:modified>
</cp:coreProperties>
</file>